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99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17"/>
    <p:restoredTop sz="96197"/>
  </p:normalViewPr>
  <p:slideViewPr>
    <p:cSldViewPr snapToGrid="0">
      <p:cViewPr varScale="1">
        <p:scale>
          <a:sx n="119" d="100"/>
          <a:sy n="119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C1408-1BEF-FEA7-CFA0-DAFC515EB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5649117-9E5F-B4CD-5AFF-469802754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136264-6A0A-6ECB-A617-8CE1E1EBA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C1D6E0-8AEE-2771-9F4D-B814D039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55D8A4-0B86-0D50-660D-8D0988032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760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5868-65CD-D5E3-5BDD-87A33CA60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4CD0C66-07DF-6B8D-E263-D2DFA66A1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9E147C-E95E-FDAA-08A3-103D0EA51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7CA6E9-4A0A-805E-130C-35DB2FECD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33FFF1-7FA0-65AB-7FE6-81FA72B4D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8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C2A896B-BF96-5C42-E2D6-3CBEA8D681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73111BC-7EC0-F1E9-E5E5-3039FAD15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85F8BC-0EE2-DAFF-FB58-CFA90E2C7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234265-BA43-8582-B8FD-7A53A94B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0B8DFE-E607-AD08-51C0-ACDFD040A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50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7DBEEF-DB70-870E-D44E-7BCB54A22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48ACC9-74F7-5B57-45B8-48987BA87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49B3DA-2B01-8421-5660-C77D78B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969722-DDE9-9F1E-2601-FBA42A08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577AA0-6F94-C95C-8442-C086CC56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725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D1E67-A6E7-F8B2-5AA7-982C6068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2D8E32-0CDB-D3A9-8981-274E149A3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B1C04-B391-C70C-A700-07612327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1CE63B-1CD6-4F34-FE84-E4980EEB1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576E69-D531-79C3-773B-D4B44BF24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6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BC0C8A-5E21-4230-C84A-A964252BA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84BFF3-937A-0699-D083-4A2D2E72C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09FF966-F3B0-69D7-7DF9-2F1B8D494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F65414-26AD-F77D-33A4-0E977707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4D2454-C417-AB20-5201-50DDEE972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BC6544-71F9-2411-F65E-2283A7ED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686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E8F7B9-2D32-AA4D-C0E9-8B90C7283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4A23EF-EC01-8B23-C868-70881C89A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A9BEAF-A12A-00B7-10FA-7A0951F8F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00EBE9-C9A3-33A1-9739-4023A33BE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4418B8-5081-F853-E43F-73CACE38F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99C8628-AF28-8231-23E7-1D7CC5FA9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43180B3-C9AA-D0C1-568F-BCB1EB7D7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E26132-ADAC-2846-EC96-85DD41B6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61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F05899-1A78-0F48-C510-BE31E559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EE9F005-9508-2864-75DE-8603FC19E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0B6F0A-6EC0-D627-F9CA-0098C377E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0438E50-0849-2A60-546B-648E33D5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727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13416CF-0560-DE92-6A89-08A92BDCD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010423-B8FC-DFAE-DA80-45D93F7EA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02B506-E1E4-4326-7277-987E99BA8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88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9A3B68-6F16-B20C-57F5-2AF9DFAB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851128-DF0D-106C-09EF-C11C42A25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6689EB-10A5-21A3-FDD6-069A92001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7FA15A-72A9-264E-FA4F-36D3C7BA1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D6EF1C3-EC45-6706-AB29-91941667B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D6562E2-5DFE-C592-C47B-3904C11D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71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11DA4B-A154-30CB-F8C8-E7BDEA9A8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1F632B8-9073-F812-53E9-A7FDEB60CB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96B28B-6E71-75E4-37C5-519E9282C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A3FBC1-343F-D0CC-7967-807F37F2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CE0220-07DC-1502-10C9-8FD1277E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27F947-F3C8-01EA-B8B2-4344B3C9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73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B02EED-8831-3E39-1EDA-BF413BECC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6C3B99-E179-2CE8-30D4-5B5A3F7BA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7E072D-9C64-EB13-29D9-A060DCDCD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A165D-BA30-6348-8330-95B3B224D52B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7B3529-F767-C08D-F821-99B6F5B1B9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14DDDF-D214-1828-5BBA-50FEB3E22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7B8D3-CCB9-134C-B84D-176A22AC0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301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8">
            <a:extLst>
              <a:ext uri="{FF2B5EF4-FFF2-40B4-BE49-F238E27FC236}">
                <a16:creationId xmlns:a16="http://schemas.microsoft.com/office/drawing/2014/main" id="{4163C92D-F6D5-948C-C366-B78B150942B6}"/>
              </a:ext>
            </a:extLst>
          </p:cNvPr>
          <p:cNvSpPr/>
          <p:nvPr/>
        </p:nvSpPr>
        <p:spPr>
          <a:xfrm rot="15782229">
            <a:off x="6434584" y="-2157223"/>
            <a:ext cx="9054465" cy="10895997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8568 w 2226974"/>
              <a:gd name="connsiteY0" fmla="*/ 1494915 h 2939230"/>
              <a:gd name="connsiteX1" fmla="*/ 1171972 w 2226974"/>
              <a:gd name="connsiteY1" fmla="*/ 478 h 2939230"/>
              <a:gd name="connsiteX2" fmla="*/ 1553970 w 2226974"/>
              <a:gd name="connsiteY2" fmla="*/ 1639576 h 2939230"/>
              <a:gd name="connsiteX3" fmla="*/ 1171972 w 2226974"/>
              <a:gd name="connsiteY3" fmla="*/ 2938552 h 2939230"/>
              <a:gd name="connsiteX4" fmla="*/ 8568 w 2226974"/>
              <a:gd name="connsiteY4" fmla="*/ 1494915 h 2939230"/>
              <a:gd name="connsiteX0" fmla="*/ 8568 w 2226974"/>
              <a:gd name="connsiteY0" fmla="*/ 1494915 h 2938923"/>
              <a:gd name="connsiteX1" fmla="*/ 1171972 w 2226974"/>
              <a:gd name="connsiteY1" fmla="*/ 478 h 2938923"/>
              <a:gd name="connsiteX2" fmla="*/ 1553970 w 2226974"/>
              <a:gd name="connsiteY2" fmla="*/ 1639576 h 2938923"/>
              <a:gd name="connsiteX3" fmla="*/ 1171972 w 2226974"/>
              <a:gd name="connsiteY3" fmla="*/ 2938552 h 2938923"/>
              <a:gd name="connsiteX4" fmla="*/ 8568 w 2226974"/>
              <a:gd name="connsiteY4" fmla="*/ 1494915 h 2938923"/>
              <a:gd name="connsiteX0" fmla="*/ 8568 w 2074724"/>
              <a:gd name="connsiteY0" fmla="*/ 1494915 h 2938923"/>
              <a:gd name="connsiteX1" fmla="*/ 1171972 w 2074724"/>
              <a:gd name="connsiteY1" fmla="*/ 478 h 2938923"/>
              <a:gd name="connsiteX2" fmla="*/ 1553970 w 2074724"/>
              <a:gd name="connsiteY2" fmla="*/ 1639576 h 2938923"/>
              <a:gd name="connsiteX3" fmla="*/ 1171972 w 2074724"/>
              <a:gd name="connsiteY3" fmla="*/ 2938552 h 2938923"/>
              <a:gd name="connsiteX4" fmla="*/ 8568 w 2074724"/>
              <a:gd name="connsiteY4" fmla="*/ 1494915 h 2938923"/>
              <a:gd name="connsiteX0" fmla="*/ 8568 w 2085155"/>
              <a:gd name="connsiteY0" fmla="*/ 1514966 h 2958974"/>
              <a:gd name="connsiteX1" fmla="*/ 1171972 w 2085155"/>
              <a:gd name="connsiteY1" fmla="*/ 20529 h 2958974"/>
              <a:gd name="connsiteX2" fmla="*/ 1553970 w 2085155"/>
              <a:gd name="connsiteY2" fmla="*/ 1659627 h 2958974"/>
              <a:gd name="connsiteX3" fmla="*/ 1171972 w 2085155"/>
              <a:gd name="connsiteY3" fmla="*/ 2958603 h 2958974"/>
              <a:gd name="connsiteX4" fmla="*/ 8568 w 2085155"/>
              <a:gd name="connsiteY4" fmla="*/ 1514966 h 2958974"/>
              <a:gd name="connsiteX0" fmla="*/ 235 w 2056083"/>
              <a:gd name="connsiteY0" fmla="*/ 1030249 h 2474257"/>
              <a:gd name="connsiteX1" fmla="*/ 1069538 w 2056083"/>
              <a:gd name="connsiteY1" fmla="*/ 27777 h 2474257"/>
              <a:gd name="connsiteX2" fmla="*/ 1545637 w 2056083"/>
              <a:gd name="connsiteY2" fmla="*/ 1174910 h 2474257"/>
              <a:gd name="connsiteX3" fmla="*/ 1163639 w 2056083"/>
              <a:gd name="connsiteY3" fmla="*/ 2473886 h 2474257"/>
              <a:gd name="connsiteX4" fmla="*/ 235 w 2056083"/>
              <a:gd name="connsiteY4" fmla="*/ 1030249 h 2474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6083" h="2474257">
                <a:moveTo>
                  <a:pt x="235" y="1030249"/>
                </a:moveTo>
                <a:cubicBezTo>
                  <a:pt x="-15448" y="622564"/>
                  <a:pt x="758775" y="254633"/>
                  <a:pt x="1069538" y="27777"/>
                </a:cubicBezTo>
                <a:cubicBezTo>
                  <a:pt x="1380301" y="-199079"/>
                  <a:pt x="2803023" y="1034026"/>
                  <a:pt x="1545637" y="1174910"/>
                </a:cubicBezTo>
                <a:cubicBezTo>
                  <a:pt x="748664" y="1340124"/>
                  <a:pt x="1421206" y="2497996"/>
                  <a:pt x="1163639" y="2473886"/>
                </a:cubicBezTo>
                <a:cubicBezTo>
                  <a:pt x="906072" y="2449776"/>
                  <a:pt x="15918" y="1437934"/>
                  <a:pt x="235" y="1030249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874F5-C9E7-8749-AB78-2B4CC56FF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2764" y="707249"/>
            <a:ext cx="8004830" cy="3419060"/>
          </a:xfrm>
        </p:spPr>
        <p:txBody>
          <a:bodyPr>
            <a:noAutofit/>
          </a:bodyPr>
          <a:lstStyle/>
          <a:p>
            <a:pPr algn="l"/>
            <a:r>
              <a:rPr lang="en-US" sz="5400" dirty="0">
                <a:latin typeface="Gropled" pitchFamily="50" charset="0"/>
              </a:rPr>
              <a:t>Visual Studio </a:t>
            </a:r>
            <a:br>
              <a:rPr lang="en-US" sz="5400" dirty="0">
                <a:latin typeface="Gropled" pitchFamily="50" charset="0"/>
              </a:rPr>
            </a:br>
            <a:r>
              <a:rPr lang="en-US" sz="5400" dirty="0">
                <a:latin typeface="Gropled" pitchFamily="50" charset="0"/>
              </a:rPr>
              <a:t>Code</a:t>
            </a:r>
            <a:endParaRPr lang="en-UA" sz="5400" dirty="0">
              <a:latin typeface="Gropled" pitchFamily="50" charset="0"/>
            </a:endParaRPr>
          </a:p>
        </p:txBody>
      </p:sp>
      <p:sp>
        <p:nvSpPr>
          <p:cNvPr id="5" name="Овал 8">
            <a:extLst>
              <a:ext uri="{FF2B5EF4-FFF2-40B4-BE49-F238E27FC236}">
                <a16:creationId xmlns:a16="http://schemas.microsoft.com/office/drawing/2014/main" id="{F2543BEF-69BA-E326-E0F1-E6AE56B70D8D}"/>
              </a:ext>
            </a:extLst>
          </p:cNvPr>
          <p:cNvSpPr/>
          <p:nvPr/>
        </p:nvSpPr>
        <p:spPr>
          <a:xfrm rot="6796198">
            <a:off x="-2596762" y="3545434"/>
            <a:ext cx="4204214" cy="5542573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36311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C96018-1281-2EA7-2669-180ADCD6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9DE3694-288F-0FFC-D7DB-542F2BF0D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143" y="168557"/>
            <a:ext cx="10253713" cy="6520886"/>
          </a:xfrm>
          <a:effectLst>
            <a:softEdge rad="127000"/>
          </a:effectLst>
        </p:spPr>
      </p:pic>
      <p:sp>
        <p:nvSpPr>
          <p:cNvPr id="7" name="Овал 8">
            <a:extLst>
              <a:ext uri="{FF2B5EF4-FFF2-40B4-BE49-F238E27FC236}">
                <a16:creationId xmlns:a16="http://schemas.microsoft.com/office/drawing/2014/main" id="{F3CE0803-6BDA-5CF7-104B-E87F258E2D38}"/>
              </a:ext>
            </a:extLst>
          </p:cNvPr>
          <p:cNvSpPr/>
          <p:nvPr/>
        </p:nvSpPr>
        <p:spPr>
          <a:xfrm rot="9475847">
            <a:off x="-4282001" y="-3659832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31298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CC21B847-6601-E556-24BC-8CCF26449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374" y="715823"/>
            <a:ext cx="9837251" cy="6256036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8F2CC4B7-942E-886A-6A40-A34C4577F9D3}"/>
              </a:ext>
            </a:extLst>
          </p:cNvPr>
          <p:cNvSpPr/>
          <p:nvPr/>
        </p:nvSpPr>
        <p:spPr>
          <a:xfrm rot="9475847">
            <a:off x="-4451588" y="-4787248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7" name="Овал 8">
            <a:extLst>
              <a:ext uri="{FF2B5EF4-FFF2-40B4-BE49-F238E27FC236}">
                <a16:creationId xmlns:a16="http://schemas.microsoft.com/office/drawing/2014/main" id="{08583713-12F5-3222-968A-C0DCE009E7E8}"/>
              </a:ext>
            </a:extLst>
          </p:cNvPr>
          <p:cNvSpPr/>
          <p:nvPr/>
        </p:nvSpPr>
        <p:spPr>
          <a:xfrm rot="11281971">
            <a:off x="7785711" y="1435439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41F35-E1E3-2D4A-6ECE-B0011965C935}"/>
              </a:ext>
            </a:extLst>
          </p:cNvPr>
          <p:cNvSpPr txBox="1"/>
          <p:nvPr/>
        </p:nvSpPr>
        <p:spPr>
          <a:xfrm>
            <a:off x="4166690" y="209921"/>
            <a:ext cx="3858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Консоль отладки</a:t>
            </a:r>
          </a:p>
        </p:txBody>
      </p:sp>
    </p:spTree>
    <p:extLst>
      <p:ext uri="{BB962C8B-B14F-4D97-AF65-F5344CB8AC3E}">
        <p14:creationId xmlns:p14="http://schemas.microsoft.com/office/powerpoint/2010/main" val="903840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FE6DE75-0B0B-35E5-4A2D-C0436C9DC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8043" y="666156"/>
            <a:ext cx="10075913" cy="6407814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FBC5061E-6582-81E6-058F-3ED3B02BAB6E}"/>
              </a:ext>
            </a:extLst>
          </p:cNvPr>
          <p:cNvSpPr/>
          <p:nvPr/>
        </p:nvSpPr>
        <p:spPr>
          <a:xfrm rot="8826610">
            <a:off x="9433287" y="-65542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A9CB1-C956-27A5-B8FA-0513B90E2DC3}"/>
              </a:ext>
            </a:extLst>
          </p:cNvPr>
          <p:cNvSpPr txBox="1"/>
          <p:nvPr/>
        </p:nvSpPr>
        <p:spPr>
          <a:xfrm>
            <a:off x="4769016" y="209921"/>
            <a:ext cx="2481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Терминал</a:t>
            </a:r>
          </a:p>
        </p:txBody>
      </p:sp>
    </p:spTree>
    <p:extLst>
      <p:ext uri="{BB962C8B-B14F-4D97-AF65-F5344CB8AC3E}">
        <p14:creationId xmlns:p14="http://schemas.microsoft.com/office/powerpoint/2010/main" val="260257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8BA6F4-4C1C-7A84-E17C-168E48A59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C25895F-94B1-8785-6A86-550FB496A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5282"/>
            <a:ext cx="10515601" cy="6687435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1E8124E0-D29D-DDB6-E6F5-5306465A8749}"/>
              </a:ext>
            </a:extLst>
          </p:cNvPr>
          <p:cNvSpPr/>
          <p:nvPr/>
        </p:nvSpPr>
        <p:spPr>
          <a:xfrm rot="9404441">
            <a:off x="-2390717" y="2041271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84478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78166A-C752-29C3-33B4-3DC218D8C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B81BE1B-490B-E04D-A4E8-15028BD01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843" y="600764"/>
            <a:ext cx="10112314" cy="6430963"/>
          </a:xfrm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FCF84A10-DBD8-F0C3-0582-CAE359C494FE}"/>
              </a:ext>
            </a:extLst>
          </p:cNvPr>
          <p:cNvSpPr/>
          <p:nvPr/>
        </p:nvSpPr>
        <p:spPr>
          <a:xfrm rot="4149867">
            <a:off x="7791899" y="-3879900"/>
            <a:ext cx="6459130" cy="8961328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8786 w 2149646"/>
              <a:gd name="connsiteY0" fmla="*/ 1519215 h 2982396"/>
              <a:gd name="connsiteX1" fmla="*/ 1172190 w 2149646"/>
              <a:gd name="connsiteY1" fmla="*/ 24778 h 2982396"/>
              <a:gd name="connsiteX2" fmla="*/ 1380761 w 2149646"/>
              <a:gd name="connsiteY2" fmla="*/ 1600771 h 2982396"/>
              <a:gd name="connsiteX3" fmla="*/ 676408 w 2149646"/>
              <a:gd name="connsiteY3" fmla="*/ 2982200 h 2982396"/>
              <a:gd name="connsiteX4" fmla="*/ 8786 w 2149646"/>
              <a:gd name="connsiteY4" fmla="*/ 1519215 h 2982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646" h="2982396">
                <a:moveTo>
                  <a:pt x="8786" y="1519215"/>
                </a:moveTo>
                <a:cubicBezTo>
                  <a:pt x="91416" y="1026311"/>
                  <a:pt x="682271" y="160475"/>
                  <a:pt x="1172190" y="24778"/>
                </a:cubicBezTo>
                <a:cubicBezTo>
                  <a:pt x="1662109" y="-110919"/>
                  <a:pt x="2982343" y="296477"/>
                  <a:pt x="1380761" y="1600771"/>
                </a:cubicBezTo>
                <a:cubicBezTo>
                  <a:pt x="847361" y="2302031"/>
                  <a:pt x="905070" y="2995793"/>
                  <a:pt x="676408" y="2982200"/>
                </a:cubicBezTo>
                <a:cubicBezTo>
                  <a:pt x="447746" y="2968607"/>
                  <a:pt x="-73844" y="2012119"/>
                  <a:pt x="8786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A5E815-6889-9C90-338F-C7A1B25ABB40}"/>
              </a:ext>
            </a:extLst>
          </p:cNvPr>
          <p:cNvSpPr txBox="1"/>
          <p:nvPr/>
        </p:nvSpPr>
        <p:spPr>
          <a:xfrm>
            <a:off x="4801393" y="190557"/>
            <a:ext cx="2589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Настройки</a:t>
            </a:r>
          </a:p>
        </p:txBody>
      </p:sp>
    </p:spTree>
    <p:extLst>
      <p:ext uri="{BB962C8B-B14F-4D97-AF65-F5344CB8AC3E}">
        <p14:creationId xmlns:p14="http://schemas.microsoft.com/office/powerpoint/2010/main" val="25139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837C8F15-AA42-754E-5857-81F96C0ED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941" y="683330"/>
            <a:ext cx="9898113" cy="6294742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4B9CAF8C-3FFE-2D11-C8E7-B7D563EF8375}"/>
              </a:ext>
            </a:extLst>
          </p:cNvPr>
          <p:cNvSpPr/>
          <p:nvPr/>
        </p:nvSpPr>
        <p:spPr>
          <a:xfrm rot="3166230">
            <a:off x="8658285" y="1407658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8CD46A-C2A0-E338-15CC-015D9770CF3B}"/>
              </a:ext>
            </a:extLst>
          </p:cNvPr>
          <p:cNvSpPr txBox="1"/>
          <p:nvPr/>
        </p:nvSpPr>
        <p:spPr>
          <a:xfrm>
            <a:off x="4242126" y="187642"/>
            <a:ext cx="4294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Панель настроек</a:t>
            </a:r>
          </a:p>
        </p:txBody>
      </p:sp>
    </p:spTree>
    <p:extLst>
      <p:ext uri="{BB962C8B-B14F-4D97-AF65-F5344CB8AC3E}">
        <p14:creationId xmlns:p14="http://schemas.microsoft.com/office/powerpoint/2010/main" val="3342986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3365C100-F949-F593-DDEC-DEEBDD2BF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341" y="747664"/>
            <a:ext cx="10101313" cy="6423967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6F42C998-81D5-16EB-502E-15C56701C602}"/>
              </a:ext>
            </a:extLst>
          </p:cNvPr>
          <p:cNvSpPr/>
          <p:nvPr/>
        </p:nvSpPr>
        <p:spPr>
          <a:xfrm rot="13188336">
            <a:off x="8124885" y="1782978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93CF22-05C3-C201-2255-968E3F8844B2}"/>
              </a:ext>
            </a:extLst>
          </p:cNvPr>
          <p:cNvSpPr txBox="1"/>
          <p:nvPr/>
        </p:nvSpPr>
        <p:spPr>
          <a:xfrm>
            <a:off x="1613513" y="162889"/>
            <a:ext cx="8964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Дополнительные функции рабочего стола</a:t>
            </a:r>
          </a:p>
        </p:txBody>
      </p:sp>
    </p:spTree>
    <p:extLst>
      <p:ext uri="{BB962C8B-B14F-4D97-AF65-F5344CB8AC3E}">
        <p14:creationId xmlns:p14="http://schemas.microsoft.com/office/powerpoint/2010/main" val="925297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5DC37-D5BA-FFA1-2862-BF061885CC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1FF54F-F9BC-2D9E-8F12-D54F5D7523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C28379-EBB0-F647-E554-3B3AEA459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54" y="636641"/>
            <a:ext cx="10729491" cy="6823458"/>
          </a:xfrm>
          <a:prstGeom prst="rect">
            <a:avLst/>
          </a:prstGeom>
        </p:spPr>
      </p:pic>
      <p:sp>
        <p:nvSpPr>
          <p:cNvPr id="5" name="Овал 8">
            <a:extLst>
              <a:ext uri="{FF2B5EF4-FFF2-40B4-BE49-F238E27FC236}">
                <a16:creationId xmlns:a16="http://schemas.microsoft.com/office/drawing/2014/main" id="{F4C60540-904D-E3B1-0802-F75EA1498790}"/>
              </a:ext>
            </a:extLst>
          </p:cNvPr>
          <p:cNvSpPr/>
          <p:nvPr/>
        </p:nvSpPr>
        <p:spPr>
          <a:xfrm rot="16948581">
            <a:off x="13699403" y="-4517610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4" name="Овал 8">
            <a:extLst>
              <a:ext uri="{FF2B5EF4-FFF2-40B4-BE49-F238E27FC236}">
                <a16:creationId xmlns:a16="http://schemas.microsoft.com/office/drawing/2014/main" id="{882AF9C7-2CC6-27B3-FD8E-5135AAD7D45C}"/>
              </a:ext>
            </a:extLst>
          </p:cNvPr>
          <p:cNvSpPr/>
          <p:nvPr/>
        </p:nvSpPr>
        <p:spPr>
          <a:xfrm rot="18776047">
            <a:off x="-3016236" y="508483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8" name="Овал 8">
            <a:extLst>
              <a:ext uri="{FF2B5EF4-FFF2-40B4-BE49-F238E27FC236}">
                <a16:creationId xmlns:a16="http://schemas.microsoft.com/office/drawing/2014/main" id="{4E96C6AD-AD00-24E3-188C-FE1E81BB4C4B}"/>
              </a:ext>
            </a:extLst>
          </p:cNvPr>
          <p:cNvSpPr/>
          <p:nvPr/>
        </p:nvSpPr>
        <p:spPr>
          <a:xfrm rot="13852790">
            <a:off x="10545076" y="2035974"/>
            <a:ext cx="2984162" cy="7357201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8568 w 2226974"/>
              <a:gd name="connsiteY0" fmla="*/ 1494915 h 2939230"/>
              <a:gd name="connsiteX1" fmla="*/ 1171972 w 2226974"/>
              <a:gd name="connsiteY1" fmla="*/ 478 h 2939230"/>
              <a:gd name="connsiteX2" fmla="*/ 1553970 w 2226974"/>
              <a:gd name="connsiteY2" fmla="*/ 1639576 h 2939230"/>
              <a:gd name="connsiteX3" fmla="*/ 1171972 w 2226974"/>
              <a:gd name="connsiteY3" fmla="*/ 2938552 h 2939230"/>
              <a:gd name="connsiteX4" fmla="*/ 8568 w 2226974"/>
              <a:gd name="connsiteY4" fmla="*/ 1494915 h 2939230"/>
              <a:gd name="connsiteX0" fmla="*/ 8568 w 2226974"/>
              <a:gd name="connsiteY0" fmla="*/ 1494915 h 2938923"/>
              <a:gd name="connsiteX1" fmla="*/ 1171972 w 2226974"/>
              <a:gd name="connsiteY1" fmla="*/ 478 h 2938923"/>
              <a:gd name="connsiteX2" fmla="*/ 1553970 w 2226974"/>
              <a:gd name="connsiteY2" fmla="*/ 1639576 h 2938923"/>
              <a:gd name="connsiteX3" fmla="*/ 1171972 w 2226974"/>
              <a:gd name="connsiteY3" fmla="*/ 2938552 h 2938923"/>
              <a:gd name="connsiteX4" fmla="*/ 8568 w 2226974"/>
              <a:gd name="connsiteY4" fmla="*/ 1494915 h 2938923"/>
              <a:gd name="connsiteX0" fmla="*/ 8568 w 2074724"/>
              <a:gd name="connsiteY0" fmla="*/ 1494915 h 2938923"/>
              <a:gd name="connsiteX1" fmla="*/ 1171972 w 2074724"/>
              <a:gd name="connsiteY1" fmla="*/ 478 h 2938923"/>
              <a:gd name="connsiteX2" fmla="*/ 1553970 w 2074724"/>
              <a:gd name="connsiteY2" fmla="*/ 1639576 h 2938923"/>
              <a:gd name="connsiteX3" fmla="*/ 1171972 w 2074724"/>
              <a:gd name="connsiteY3" fmla="*/ 2938552 h 2938923"/>
              <a:gd name="connsiteX4" fmla="*/ 8568 w 2074724"/>
              <a:gd name="connsiteY4" fmla="*/ 1494915 h 2938923"/>
              <a:gd name="connsiteX0" fmla="*/ 8568 w 2085155"/>
              <a:gd name="connsiteY0" fmla="*/ 1514966 h 2958974"/>
              <a:gd name="connsiteX1" fmla="*/ 1171972 w 2085155"/>
              <a:gd name="connsiteY1" fmla="*/ 20529 h 2958974"/>
              <a:gd name="connsiteX2" fmla="*/ 1553970 w 2085155"/>
              <a:gd name="connsiteY2" fmla="*/ 1659627 h 2958974"/>
              <a:gd name="connsiteX3" fmla="*/ 1171972 w 2085155"/>
              <a:gd name="connsiteY3" fmla="*/ 2958603 h 2958974"/>
              <a:gd name="connsiteX4" fmla="*/ 8568 w 2085155"/>
              <a:gd name="connsiteY4" fmla="*/ 1514966 h 2958974"/>
              <a:gd name="connsiteX0" fmla="*/ 235 w 2056083"/>
              <a:gd name="connsiteY0" fmla="*/ 1030249 h 2474257"/>
              <a:gd name="connsiteX1" fmla="*/ 1069538 w 2056083"/>
              <a:gd name="connsiteY1" fmla="*/ 27777 h 2474257"/>
              <a:gd name="connsiteX2" fmla="*/ 1545637 w 2056083"/>
              <a:gd name="connsiteY2" fmla="*/ 1174910 h 2474257"/>
              <a:gd name="connsiteX3" fmla="*/ 1163639 w 2056083"/>
              <a:gd name="connsiteY3" fmla="*/ 2473886 h 2474257"/>
              <a:gd name="connsiteX4" fmla="*/ 235 w 2056083"/>
              <a:gd name="connsiteY4" fmla="*/ 1030249 h 2474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6083" h="2474257">
                <a:moveTo>
                  <a:pt x="235" y="1030249"/>
                </a:moveTo>
                <a:cubicBezTo>
                  <a:pt x="-15448" y="622564"/>
                  <a:pt x="758775" y="254633"/>
                  <a:pt x="1069538" y="27777"/>
                </a:cubicBezTo>
                <a:cubicBezTo>
                  <a:pt x="1380301" y="-199079"/>
                  <a:pt x="2803023" y="1034026"/>
                  <a:pt x="1545637" y="1174910"/>
                </a:cubicBezTo>
                <a:cubicBezTo>
                  <a:pt x="748664" y="1340124"/>
                  <a:pt x="1421206" y="2497996"/>
                  <a:pt x="1163639" y="2473886"/>
                </a:cubicBezTo>
                <a:cubicBezTo>
                  <a:pt x="906072" y="2449776"/>
                  <a:pt x="15918" y="1437934"/>
                  <a:pt x="235" y="1030249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66EF9-E169-4684-9C53-4BF588AF9CBB}"/>
              </a:ext>
            </a:extLst>
          </p:cNvPr>
          <p:cNvSpPr txBox="1"/>
          <p:nvPr/>
        </p:nvSpPr>
        <p:spPr>
          <a:xfrm>
            <a:off x="4022945" y="199163"/>
            <a:ext cx="3296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Gropled" pitchFamily="2" charset="0"/>
              </a:rPr>
              <a:t>Welcome page</a:t>
            </a:r>
            <a:endParaRPr lang="ru-RU" sz="3200" dirty="0">
              <a:latin typeface="Gropl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623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D5D0C0AC-E458-431A-8B0F-A6CFBE8745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646" y="491550"/>
            <a:ext cx="11357008" cy="7222531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1BE010EE-12F8-A349-0016-93CFAB45D68F}"/>
              </a:ext>
            </a:extLst>
          </p:cNvPr>
          <p:cNvSpPr/>
          <p:nvPr/>
        </p:nvSpPr>
        <p:spPr>
          <a:xfrm rot="11281971">
            <a:off x="7825937" y="676433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58F94-D038-50BB-DAC2-E2AE1BE05090}"/>
              </a:ext>
            </a:extLst>
          </p:cNvPr>
          <p:cNvSpPr txBox="1"/>
          <p:nvPr/>
        </p:nvSpPr>
        <p:spPr>
          <a:xfrm>
            <a:off x="4951896" y="199163"/>
            <a:ext cx="2449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Gropled" pitchFamily="2" charset="0"/>
              </a:rPr>
              <a:t>Side bar</a:t>
            </a:r>
            <a:endParaRPr lang="ru-RU" sz="3200" dirty="0">
              <a:latin typeface="Gropl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02A55EAD-5816-58E0-112B-F030E1B17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557" y="554506"/>
            <a:ext cx="11226883" cy="7139777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3361A608-D711-3664-A0AC-E07E09AADC99}"/>
              </a:ext>
            </a:extLst>
          </p:cNvPr>
          <p:cNvSpPr/>
          <p:nvPr/>
        </p:nvSpPr>
        <p:spPr>
          <a:xfrm rot="11281971">
            <a:off x="-4231913" y="3242678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7" name="Овал 8">
            <a:extLst>
              <a:ext uri="{FF2B5EF4-FFF2-40B4-BE49-F238E27FC236}">
                <a16:creationId xmlns:a16="http://schemas.microsoft.com/office/drawing/2014/main" id="{B72C8563-7866-E034-53E2-664C8314A80B}"/>
              </a:ext>
            </a:extLst>
          </p:cNvPr>
          <p:cNvSpPr/>
          <p:nvPr/>
        </p:nvSpPr>
        <p:spPr>
          <a:xfrm rot="11281971">
            <a:off x="9594849" y="-6797856"/>
            <a:ext cx="8262433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37DC3-D318-4488-B27C-3F9A2AF598A2}"/>
              </a:ext>
            </a:extLst>
          </p:cNvPr>
          <p:cNvSpPr txBox="1"/>
          <p:nvPr/>
        </p:nvSpPr>
        <p:spPr>
          <a:xfrm>
            <a:off x="4885556" y="188405"/>
            <a:ext cx="2420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Gropled" pitchFamily="2" charset="0"/>
              </a:rPr>
              <a:t>Проводник</a:t>
            </a:r>
            <a:endParaRPr lang="ru-RU" sz="3200" dirty="0">
              <a:latin typeface="Gropl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17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A48F0181-3DD7-DEA6-E0E8-B2497E2AF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728" y="660174"/>
            <a:ext cx="10534537" cy="6699477"/>
          </a:xfrm>
          <a:effectLst>
            <a:softEdge rad="127000"/>
          </a:effectLst>
        </p:spPr>
      </p:pic>
      <p:sp>
        <p:nvSpPr>
          <p:cNvPr id="8" name="Овал 8">
            <a:extLst>
              <a:ext uri="{FF2B5EF4-FFF2-40B4-BE49-F238E27FC236}">
                <a16:creationId xmlns:a16="http://schemas.microsoft.com/office/drawing/2014/main" id="{2E554102-5EE5-0EA3-9BF1-6EACF381F626}"/>
              </a:ext>
            </a:extLst>
          </p:cNvPr>
          <p:cNvSpPr/>
          <p:nvPr/>
        </p:nvSpPr>
        <p:spPr>
          <a:xfrm rot="9475847">
            <a:off x="6971672" y="2921752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6233BD-7CD7-292C-BB6E-BF08013FA94D}"/>
              </a:ext>
            </a:extLst>
          </p:cNvPr>
          <p:cNvSpPr txBox="1"/>
          <p:nvPr/>
        </p:nvSpPr>
        <p:spPr>
          <a:xfrm>
            <a:off x="4241991" y="162786"/>
            <a:ext cx="3708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Поиск и замена</a:t>
            </a:r>
          </a:p>
        </p:txBody>
      </p:sp>
    </p:spTree>
    <p:extLst>
      <p:ext uri="{BB962C8B-B14F-4D97-AF65-F5344CB8AC3E}">
        <p14:creationId xmlns:p14="http://schemas.microsoft.com/office/powerpoint/2010/main" val="495946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B14BD874-A971-F10A-2C3C-D4C4E5C2D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8947" y="839865"/>
            <a:ext cx="9834105" cy="6254035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478596B9-1B54-410C-73B8-78516F976DE2}"/>
              </a:ext>
            </a:extLst>
          </p:cNvPr>
          <p:cNvSpPr/>
          <p:nvPr/>
        </p:nvSpPr>
        <p:spPr>
          <a:xfrm rot="9475847">
            <a:off x="-4452374" y="4043776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7" name="Овал 8">
            <a:extLst>
              <a:ext uri="{FF2B5EF4-FFF2-40B4-BE49-F238E27FC236}">
                <a16:creationId xmlns:a16="http://schemas.microsoft.com/office/drawing/2014/main" id="{3EB25927-8007-3CD3-EC0E-771902D1DD7B}"/>
              </a:ext>
            </a:extLst>
          </p:cNvPr>
          <p:cNvSpPr/>
          <p:nvPr/>
        </p:nvSpPr>
        <p:spPr>
          <a:xfrm rot="9475847">
            <a:off x="8952872" y="-3834647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11BF9C-8B1F-D030-F2B3-DB778084A8A7}"/>
              </a:ext>
            </a:extLst>
          </p:cNvPr>
          <p:cNvSpPr txBox="1"/>
          <p:nvPr/>
        </p:nvSpPr>
        <p:spPr>
          <a:xfrm>
            <a:off x="4155933" y="255090"/>
            <a:ext cx="388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Контроль версий</a:t>
            </a:r>
          </a:p>
        </p:txBody>
      </p:sp>
    </p:spTree>
    <p:extLst>
      <p:ext uri="{BB962C8B-B14F-4D97-AF65-F5344CB8AC3E}">
        <p14:creationId xmlns:p14="http://schemas.microsoft.com/office/powerpoint/2010/main" val="143237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00E3D9F5-ACFA-9701-69D5-4C04BFA46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0443" y="644025"/>
            <a:ext cx="9771113" cy="6213975"/>
          </a:xfrm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6B5269DF-9EF2-61C0-8D71-172A1C716720}"/>
              </a:ext>
            </a:extLst>
          </p:cNvPr>
          <p:cNvSpPr/>
          <p:nvPr/>
        </p:nvSpPr>
        <p:spPr>
          <a:xfrm rot="9475847">
            <a:off x="9494250" y="-1432319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7" name="Овал 8">
            <a:extLst>
              <a:ext uri="{FF2B5EF4-FFF2-40B4-BE49-F238E27FC236}">
                <a16:creationId xmlns:a16="http://schemas.microsoft.com/office/drawing/2014/main" id="{CD39553C-CF41-E484-209C-F9B36BD9017F}"/>
              </a:ext>
            </a:extLst>
          </p:cNvPr>
          <p:cNvSpPr/>
          <p:nvPr/>
        </p:nvSpPr>
        <p:spPr>
          <a:xfrm rot="11281971">
            <a:off x="-4485914" y="1185279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D1A935-C7FB-27AC-0F2F-BBBD240C0395}"/>
              </a:ext>
            </a:extLst>
          </p:cNvPr>
          <p:cNvSpPr txBox="1"/>
          <p:nvPr/>
        </p:nvSpPr>
        <p:spPr>
          <a:xfrm>
            <a:off x="4951896" y="199163"/>
            <a:ext cx="200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Отладка</a:t>
            </a:r>
          </a:p>
        </p:txBody>
      </p:sp>
    </p:spTree>
    <p:extLst>
      <p:ext uri="{BB962C8B-B14F-4D97-AF65-F5344CB8AC3E}">
        <p14:creationId xmlns:p14="http://schemas.microsoft.com/office/powerpoint/2010/main" val="1747714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FA12B75D-1DFA-2F0E-DDCB-CC497592A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7443" y="805557"/>
            <a:ext cx="9517113" cy="6052443"/>
          </a:xfrm>
          <a:effectLst>
            <a:softEdge rad="127000"/>
          </a:effectLst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9CCD86B6-6676-02CD-DBAD-7D85C0862985}"/>
              </a:ext>
            </a:extLst>
          </p:cNvPr>
          <p:cNvSpPr/>
          <p:nvPr/>
        </p:nvSpPr>
        <p:spPr>
          <a:xfrm rot="11281971">
            <a:off x="7325087" y="772658"/>
            <a:ext cx="6457829" cy="8903210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9213" h="2963054">
                <a:moveTo>
                  <a:pt x="8353" y="1519215"/>
                </a:moveTo>
                <a:cubicBezTo>
                  <a:pt x="120320" y="894500"/>
                  <a:pt x="681838" y="160475"/>
                  <a:pt x="1171757" y="24778"/>
                </a:cubicBezTo>
                <a:cubicBezTo>
                  <a:pt x="1661676" y="-110919"/>
                  <a:pt x="2981910" y="296477"/>
                  <a:pt x="1380328" y="1600771"/>
                </a:cubicBezTo>
                <a:cubicBezTo>
                  <a:pt x="846928" y="2302031"/>
                  <a:pt x="1400419" y="2976445"/>
                  <a:pt x="1171757" y="2962852"/>
                </a:cubicBezTo>
                <a:cubicBezTo>
                  <a:pt x="943095" y="2949259"/>
                  <a:pt x="-103614" y="2143930"/>
                  <a:pt x="8353" y="1519215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E5DD68-4E35-881B-64DF-BB1B21782B16}"/>
              </a:ext>
            </a:extLst>
          </p:cNvPr>
          <p:cNvSpPr txBox="1"/>
          <p:nvPr/>
        </p:nvSpPr>
        <p:spPr>
          <a:xfrm>
            <a:off x="4634648" y="220782"/>
            <a:ext cx="2922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Расширения</a:t>
            </a:r>
          </a:p>
        </p:txBody>
      </p:sp>
    </p:spTree>
    <p:extLst>
      <p:ext uri="{BB962C8B-B14F-4D97-AF65-F5344CB8AC3E}">
        <p14:creationId xmlns:p14="http://schemas.microsoft.com/office/powerpoint/2010/main" val="38183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574198-B0FA-C0E4-C863-87F53C5DA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143" y="660178"/>
            <a:ext cx="9745713" cy="6197822"/>
          </a:xfrm>
        </p:spPr>
      </p:pic>
      <p:sp>
        <p:nvSpPr>
          <p:cNvPr id="6" name="Овал 8">
            <a:extLst>
              <a:ext uri="{FF2B5EF4-FFF2-40B4-BE49-F238E27FC236}">
                <a16:creationId xmlns:a16="http://schemas.microsoft.com/office/drawing/2014/main" id="{93659D6E-0C52-B64D-4583-69CBCF008653}"/>
              </a:ext>
            </a:extLst>
          </p:cNvPr>
          <p:cNvSpPr/>
          <p:nvPr/>
        </p:nvSpPr>
        <p:spPr>
          <a:xfrm rot="9475847">
            <a:off x="7110591" y="2250682"/>
            <a:ext cx="9256301" cy="6466279"/>
          </a:xfrm>
          <a:custGeom>
            <a:avLst/>
            <a:gdLst>
              <a:gd name="connsiteX0" fmla="*/ 0 w 3342807"/>
              <a:gd name="connsiteY0" fmla="*/ 1469037 h 2938073"/>
              <a:gd name="connsiteX1" fmla="*/ 1671404 w 3342807"/>
              <a:gd name="connsiteY1" fmla="*/ 0 h 2938073"/>
              <a:gd name="connsiteX2" fmla="*/ 3342808 w 3342807"/>
              <a:gd name="connsiteY2" fmla="*/ 1469037 h 2938073"/>
              <a:gd name="connsiteX3" fmla="*/ 1671404 w 3342807"/>
              <a:gd name="connsiteY3" fmla="*/ 2938074 h 2938073"/>
              <a:gd name="connsiteX4" fmla="*/ 0 w 3342807"/>
              <a:gd name="connsiteY4" fmla="*/ 1469037 h 2938073"/>
              <a:gd name="connsiteX0" fmla="*/ 0 w 2225208"/>
              <a:gd name="connsiteY0" fmla="*/ 1469096 h 2938188"/>
              <a:gd name="connsiteX1" fmla="*/ 1671404 w 2225208"/>
              <a:gd name="connsiteY1" fmla="*/ 59 h 2938188"/>
              <a:gd name="connsiteX2" fmla="*/ 2225208 w 2225208"/>
              <a:gd name="connsiteY2" fmla="*/ 1426762 h 2938188"/>
              <a:gd name="connsiteX3" fmla="*/ 1671404 w 2225208"/>
              <a:gd name="connsiteY3" fmla="*/ 2938133 h 2938188"/>
              <a:gd name="connsiteX4" fmla="*/ 0 w 2225208"/>
              <a:gd name="connsiteY4" fmla="*/ 1469096 h 2938188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554456"/>
              <a:gd name="connsiteY0" fmla="*/ 1469090 h 2938182"/>
              <a:gd name="connsiteX1" fmla="*/ 1671404 w 2554456"/>
              <a:gd name="connsiteY1" fmla="*/ 53 h 2938182"/>
              <a:gd name="connsiteX2" fmla="*/ 2225208 w 2554456"/>
              <a:gd name="connsiteY2" fmla="*/ 1426756 h 2938182"/>
              <a:gd name="connsiteX3" fmla="*/ 1671404 w 2554456"/>
              <a:gd name="connsiteY3" fmla="*/ 2938127 h 2938182"/>
              <a:gd name="connsiteX4" fmla="*/ 0 w 2554456"/>
              <a:gd name="connsiteY4" fmla="*/ 1469090 h 2938182"/>
              <a:gd name="connsiteX0" fmla="*/ 0 w 2032738"/>
              <a:gd name="connsiteY0" fmla="*/ 1494571 h 2938354"/>
              <a:gd name="connsiteX1" fmla="*/ 1163404 w 2032738"/>
              <a:gd name="connsiteY1" fmla="*/ 134 h 2938354"/>
              <a:gd name="connsiteX2" fmla="*/ 1717208 w 2032738"/>
              <a:gd name="connsiteY2" fmla="*/ 1426837 h 2938354"/>
              <a:gd name="connsiteX3" fmla="*/ 1163404 w 2032738"/>
              <a:gd name="connsiteY3" fmla="*/ 2938208 h 2938354"/>
              <a:gd name="connsiteX4" fmla="*/ 0 w 2032738"/>
              <a:gd name="connsiteY4" fmla="*/ 1494571 h 2938354"/>
              <a:gd name="connsiteX0" fmla="*/ 0 w 2106655"/>
              <a:gd name="connsiteY0" fmla="*/ 1557796 h 3001579"/>
              <a:gd name="connsiteX1" fmla="*/ 1163404 w 2106655"/>
              <a:gd name="connsiteY1" fmla="*/ 63359 h 3001579"/>
              <a:gd name="connsiteX2" fmla="*/ 1717208 w 2106655"/>
              <a:gd name="connsiteY2" fmla="*/ 1490062 h 3001579"/>
              <a:gd name="connsiteX3" fmla="*/ 1163404 w 2106655"/>
              <a:gd name="connsiteY3" fmla="*/ 3001433 h 3001579"/>
              <a:gd name="connsiteX4" fmla="*/ 0 w 2106655"/>
              <a:gd name="connsiteY4" fmla="*/ 1557796 h 3001579"/>
              <a:gd name="connsiteX0" fmla="*/ 8792 w 2115447"/>
              <a:gd name="connsiteY0" fmla="*/ 1557796 h 3001546"/>
              <a:gd name="connsiteX1" fmla="*/ 1172196 w 2115447"/>
              <a:gd name="connsiteY1" fmla="*/ 63359 h 3001546"/>
              <a:gd name="connsiteX2" fmla="*/ 1726000 w 2115447"/>
              <a:gd name="connsiteY2" fmla="*/ 1490062 h 3001546"/>
              <a:gd name="connsiteX3" fmla="*/ 1172196 w 2115447"/>
              <a:gd name="connsiteY3" fmla="*/ 3001433 h 3001546"/>
              <a:gd name="connsiteX4" fmla="*/ 8792 w 2115447"/>
              <a:gd name="connsiteY4" fmla="*/ 1557796 h 3001546"/>
              <a:gd name="connsiteX0" fmla="*/ 8353 w 1757345"/>
              <a:gd name="connsiteY0" fmla="*/ 1494593 h 2938432"/>
              <a:gd name="connsiteX1" fmla="*/ 1171757 w 1757345"/>
              <a:gd name="connsiteY1" fmla="*/ 156 h 2938432"/>
              <a:gd name="connsiteX2" fmla="*/ 1380328 w 1757345"/>
              <a:gd name="connsiteY2" fmla="*/ 1576149 h 2938432"/>
              <a:gd name="connsiteX3" fmla="*/ 1171757 w 1757345"/>
              <a:gd name="connsiteY3" fmla="*/ 2938230 h 2938432"/>
              <a:gd name="connsiteX4" fmla="*/ 8353 w 1757345"/>
              <a:gd name="connsiteY4" fmla="*/ 1494593 h 2938432"/>
              <a:gd name="connsiteX0" fmla="*/ 8353 w 2089003"/>
              <a:gd name="connsiteY0" fmla="*/ 1494593 h 2938432"/>
              <a:gd name="connsiteX1" fmla="*/ 1171757 w 2089003"/>
              <a:gd name="connsiteY1" fmla="*/ 156 h 2938432"/>
              <a:gd name="connsiteX2" fmla="*/ 1380328 w 2089003"/>
              <a:gd name="connsiteY2" fmla="*/ 1576149 h 2938432"/>
              <a:gd name="connsiteX3" fmla="*/ 1171757 w 2089003"/>
              <a:gd name="connsiteY3" fmla="*/ 2938230 h 2938432"/>
              <a:gd name="connsiteX4" fmla="*/ 8353 w 2089003"/>
              <a:gd name="connsiteY4" fmla="*/ 1494593 h 2938432"/>
              <a:gd name="connsiteX0" fmla="*/ 8353 w 2149213"/>
              <a:gd name="connsiteY0" fmla="*/ 1519215 h 2963054"/>
              <a:gd name="connsiteX1" fmla="*/ 1171757 w 2149213"/>
              <a:gd name="connsiteY1" fmla="*/ 24778 h 2963054"/>
              <a:gd name="connsiteX2" fmla="*/ 1380328 w 2149213"/>
              <a:gd name="connsiteY2" fmla="*/ 1600771 h 2963054"/>
              <a:gd name="connsiteX3" fmla="*/ 1171757 w 2149213"/>
              <a:gd name="connsiteY3" fmla="*/ 2962852 h 2963054"/>
              <a:gd name="connsiteX4" fmla="*/ 8353 w 2149213"/>
              <a:gd name="connsiteY4" fmla="*/ 1519215 h 2963054"/>
              <a:gd name="connsiteX0" fmla="*/ 2598 w 2143458"/>
              <a:gd name="connsiteY0" fmla="*/ 1519215 h 1822012"/>
              <a:gd name="connsiteX1" fmla="*/ 1166002 w 2143458"/>
              <a:gd name="connsiteY1" fmla="*/ 24778 h 1822012"/>
              <a:gd name="connsiteX2" fmla="*/ 1374573 w 2143458"/>
              <a:gd name="connsiteY2" fmla="*/ 1600771 h 1822012"/>
              <a:gd name="connsiteX3" fmla="*/ 866182 w 2143458"/>
              <a:gd name="connsiteY3" fmla="*/ 1099690 h 1822012"/>
              <a:gd name="connsiteX4" fmla="*/ 2598 w 2143458"/>
              <a:gd name="connsiteY4" fmla="*/ 1519215 h 1822012"/>
              <a:gd name="connsiteX0" fmla="*/ 2598 w 1707326"/>
              <a:gd name="connsiteY0" fmla="*/ 1559113 h 1861910"/>
              <a:gd name="connsiteX1" fmla="*/ 1166002 w 1707326"/>
              <a:gd name="connsiteY1" fmla="*/ 64676 h 1861910"/>
              <a:gd name="connsiteX2" fmla="*/ 1702741 w 1707326"/>
              <a:gd name="connsiteY2" fmla="*/ 407039 h 1861910"/>
              <a:gd name="connsiteX3" fmla="*/ 1374573 w 1707326"/>
              <a:gd name="connsiteY3" fmla="*/ 1640669 h 1861910"/>
              <a:gd name="connsiteX4" fmla="*/ 866182 w 1707326"/>
              <a:gd name="connsiteY4" fmla="*/ 1139588 h 1861910"/>
              <a:gd name="connsiteX5" fmla="*/ 2598 w 1707326"/>
              <a:gd name="connsiteY5" fmla="*/ 1559113 h 1861910"/>
              <a:gd name="connsiteX0" fmla="*/ 2598 w 1892185"/>
              <a:gd name="connsiteY0" fmla="*/ 1559113 h 1861910"/>
              <a:gd name="connsiteX1" fmla="*/ 1166002 w 1892185"/>
              <a:gd name="connsiteY1" fmla="*/ 64676 h 1861910"/>
              <a:gd name="connsiteX2" fmla="*/ 1702741 w 1892185"/>
              <a:gd name="connsiteY2" fmla="*/ 407039 h 1861910"/>
              <a:gd name="connsiteX3" fmla="*/ 1374573 w 1892185"/>
              <a:gd name="connsiteY3" fmla="*/ 1640669 h 1861910"/>
              <a:gd name="connsiteX4" fmla="*/ 866182 w 1892185"/>
              <a:gd name="connsiteY4" fmla="*/ 1139588 h 1861910"/>
              <a:gd name="connsiteX5" fmla="*/ 2598 w 1892185"/>
              <a:gd name="connsiteY5" fmla="*/ 1559113 h 1861910"/>
              <a:gd name="connsiteX0" fmla="*/ 2598 w 2526821"/>
              <a:gd name="connsiteY0" fmla="*/ 1559113 h 1861910"/>
              <a:gd name="connsiteX1" fmla="*/ 1166002 w 2526821"/>
              <a:gd name="connsiteY1" fmla="*/ 64676 h 1861910"/>
              <a:gd name="connsiteX2" fmla="*/ 1702741 w 2526821"/>
              <a:gd name="connsiteY2" fmla="*/ 407039 h 1861910"/>
              <a:gd name="connsiteX3" fmla="*/ 1374573 w 2526821"/>
              <a:gd name="connsiteY3" fmla="*/ 1640669 h 1861910"/>
              <a:gd name="connsiteX4" fmla="*/ 866182 w 2526821"/>
              <a:gd name="connsiteY4" fmla="*/ 1139588 h 1861910"/>
              <a:gd name="connsiteX5" fmla="*/ 2598 w 2526821"/>
              <a:gd name="connsiteY5" fmla="*/ 1559113 h 1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6821" h="1861910">
                <a:moveTo>
                  <a:pt x="2598" y="1559113"/>
                </a:moveTo>
                <a:cubicBezTo>
                  <a:pt x="52568" y="1379961"/>
                  <a:pt x="882645" y="256688"/>
                  <a:pt x="1166002" y="64676"/>
                </a:cubicBezTo>
                <a:cubicBezTo>
                  <a:pt x="1449359" y="-127336"/>
                  <a:pt x="1667979" y="144374"/>
                  <a:pt x="1702741" y="407039"/>
                </a:cubicBezTo>
                <a:cubicBezTo>
                  <a:pt x="3645650" y="-269573"/>
                  <a:pt x="1569410" y="1497440"/>
                  <a:pt x="1374573" y="1640669"/>
                </a:cubicBezTo>
                <a:cubicBezTo>
                  <a:pt x="841173" y="2341929"/>
                  <a:pt x="1094844" y="1153181"/>
                  <a:pt x="866182" y="1139588"/>
                </a:cubicBezTo>
                <a:cubicBezTo>
                  <a:pt x="637520" y="1125995"/>
                  <a:pt x="-47372" y="1738265"/>
                  <a:pt x="2598" y="1559113"/>
                </a:cubicBezTo>
                <a:close/>
              </a:path>
            </a:pathLst>
          </a:custGeom>
          <a:solidFill>
            <a:srgbClr val="8B13FC"/>
          </a:solidFill>
          <a:ln>
            <a:solidFill>
              <a:srgbClr val="8B13F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153A8A-4903-3752-0523-6FC892BC26B9}"/>
              </a:ext>
            </a:extLst>
          </p:cNvPr>
          <p:cNvSpPr txBox="1"/>
          <p:nvPr/>
        </p:nvSpPr>
        <p:spPr>
          <a:xfrm>
            <a:off x="4010704" y="163878"/>
            <a:ext cx="4170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ropled" pitchFamily="2" charset="0"/>
              </a:rPr>
              <a:t>Открытый проект</a:t>
            </a:r>
          </a:p>
        </p:txBody>
      </p:sp>
    </p:spTree>
    <p:extLst>
      <p:ext uri="{BB962C8B-B14F-4D97-AF65-F5344CB8AC3E}">
        <p14:creationId xmlns:p14="http://schemas.microsoft.com/office/powerpoint/2010/main" val="12230921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28</Words>
  <Application>Microsoft Macintosh PowerPoint</Application>
  <PresentationFormat>Широкоэкранный</PresentationFormat>
  <Paragraphs>14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Gropled</vt:lpstr>
      <vt:lpstr>Тема Office</vt:lpstr>
      <vt:lpstr>Visual Studio  Code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Основные  функции VS Code</dc:title>
  <dc:creator>Артур Нахатакян</dc:creator>
  <cp:lastModifiedBy>Артур Нахатакян</cp:lastModifiedBy>
  <cp:revision>3</cp:revision>
  <dcterms:created xsi:type="dcterms:W3CDTF">2023-09-19T22:23:12Z</dcterms:created>
  <dcterms:modified xsi:type="dcterms:W3CDTF">2023-09-27T19:36:20Z</dcterms:modified>
</cp:coreProperties>
</file>

<file path=docProps/thumbnail.jpeg>
</file>